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9" r:id="rId1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4" Type="http://schemas.openxmlformats.org/officeDocument/2006/relationships/slide" Target="slides/slide10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0" name="Google Shape;461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4.xml"/></Relationships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6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True or False???</a:t>
            </a:r>
            <a:endParaRPr/>
          </a:p>
        </p:txBody>
      </p:sp>
      <p:sp>
        <p:nvSpPr>
          <p:cNvPr id="4613" name="Google Shape;4613;p6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Never leave the kitchen when items are cooking on the stove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Pull out the oven rack when removing foods from the oven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Do not wear flowing or bulky clothing while cooking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800">
                <a:latin typeface="Verdana"/>
                <a:ea typeface="Verdana"/>
                <a:cs typeface="Verdana"/>
                <a:sym typeface="Verdana"/>
              </a:rPr>
              <a:t>True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